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62" d="100"/>
          <a:sy n="62" d="100"/>
        </p:scale>
        <p:origin x="60" y="5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newsroom/id/3323017" TargetMode="External"/><Relationship Id="rId2" Type="http://schemas.openxmlformats.org/officeDocument/2006/relationships/hyperlink" Target="http://www.windowscentral.com/windows-10-now-has-over-270-million-users-75-billion-user-hour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7544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348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2005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854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Android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 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718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393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1" y="3305176"/>
            <a:ext cx="3925887" cy="1021556"/>
          </a:xfrm>
        </p:spPr>
        <p:txBody>
          <a:bodyPr/>
          <a:lstStyle/>
          <a:p>
            <a:r>
              <a:rPr lang="en-US" dirty="0"/>
              <a:t>Kevin Ford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081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39952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39952" y="3305176"/>
            <a:ext cx="4738935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 fontScale="92500"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1.5 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www.windowscentral.com/windows-10-now-has-over-270-million-users-75-billion-user-hours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270 </a:t>
            </a:r>
            <a:r>
              <a:rPr lang="en-US" dirty="0"/>
              <a:t>Million Windows 10 installs so far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still struggling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</a:t>
            </a:r>
            <a:r>
              <a:rPr lang="en-US" dirty="0" smtClean="0"/>
              <a:t>% </a:t>
            </a:r>
            <a:r>
              <a:rPr lang="en-US" dirty="0"/>
              <a:t>Market Share in </a:t>
            </a:r>
            <a:r>
              <a:rPr lang="en-US" dirty="0" smtClean="0"/>
              <a:t>2016 Q1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www.gartner.com/newsroom/id/3323017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68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App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Mobile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pPr lvl="1"/>
            <a:r>
              <a:rPr lang="en-US" dirty="0" smtClean="0"/>
              <a:t>Fast 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</a:p>
        </p:txBody>
      </p:sp>
    </p:spTree>
    <p:extLst>
      <p:ext uri="{BB962C8B-B14F-4D97-AF65-F5344CB8AC3E}">
        <p14:creationId xmlns:p14="http://schemas.microsoft.com/office/powerpoint/2010/main" val="13706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Fully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pPr lvl="1"/>
            <a:r>
              <a:rPr lang="en-US" dirty="0" smtClean="0"/>
              <a:t>High performance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X-Platform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Cordova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 *</a:t>
            </a:r>
          </a:p>
          <a:p>
            <a:pPr lvl="1"/>
            <a:r>
              <a:rPr lang="en-US" dirty="0"/>
              <a:t>Fast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</a:p>
          <a:p>
            <a:pPr lvl="1"/>
            <a:r>
              <a:rPr lang="en-US" dirty="0" smtClean="0"/>
              <a:t>Plugins can lag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or platform API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pPr lvl="1"/>
            <a:r>
              <a:rPr lang="en-US" dirty="0" smtClean="0"/>
              <a:t>Some abstraction from platforms APIs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39182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15249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 modern mobile app?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Mobile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5494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Mobile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48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3005</TotalTime>
  <Words>495</Words>
  <Application>Microsoft Office PowerPoint</Application>
  <PresentationFormat>On-screen Show (16:9)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 Platform</vt:lpstr>
      <vt:lpstr>Tech Option: Xamarin.Forms</vt:lpstr>
      <vt:lpstr>Today’s Agenda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144</cp:revision>
  <dcterms:created xsi:type="dcterms:W3CDTF">2012-12-07T00:48:42Z</dcterms:created>
  <dcterms:modified xsi:type="dcterms:W3CDTF">2016-11-27T16:27:32Z</dcterms:modified>
</cp:coreProperties>
</file>